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077FC-EF3C-4113-B030-E2E666F73BD4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3812E4-A9A5-4C5A-A20E-F3F1C3FB9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865-47E4-4E74-BC37-72ABA5727654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A868-AB14-41A1-9B1D-664DC49C6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48AF-A8B0-40A6-872D-D78C26FD9492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5193-1319-4E7B-8FD0-818B751A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EABA-A1E7-4899-9F60-E621DB064DC8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F61A-9B70-4CFD-A229-681DC7ECA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68FCF-6C9A-42E2-BADD-04D30626CF02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535E4-9774-4129-99B2-A1590DAE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075A-7B25-4C6E-9058-0CDE2140B0E5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AC60-F8C3-49D4-91A0-157273F2D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CA8C4-1121-4B13-96BD-6D527931B33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4B9ED1-8339-4914-A52D-8FD3240DD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619C-2FA8-467E-807B-DA43452935F2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DBB9-1E18-4ED8-900D-A600E36C4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214BA-D29F-4524-A6AE-C3152052E8BC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45761-C82C-429E-B2B1-395B4CA91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956CB-6AE2-4119-B036-82B276FC5490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DD38E-481F-467B-AF98-058D3471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48C82-342C-4F7B-A1C2-092513F6A0C9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4B4814-3514-4C68-9790-68BB78563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7820B9-9C0E-4A6A-8E79-9948A7C20B2E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FD345D-A5AA-4AEA-B644-E82340EE6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mtClean="0"/>
              <a:t>Lecture </a:t>
            </a:r>
            <a:r>
              <a:rPr lang="en-US" smtClean="0"/>
              <a:t>6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TRANSMISSION (ABCD) MATRIX</a:t>
            </a:r>
            <a:endParaRPr lang="ar-E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56007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TRANSMISSION (ABCD) MATRIX ….. Cont.</a:t>
            </a:r>
            <a:endParaRPr lang="ar-E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752600"/>
            <a:ext cx="26003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962400"/>
            <a:ext cx="34575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85800"/>
            <a:ext cx="5776911" cy="579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r>
              <a:rPr lang="en-US" sz="2400" dirty="0" smtClean="0">
                <a:latin typeface="Comic Sans MS" pitchFamily="66" charset="0"/>
              </a:rPr>
              <a:t>S matrix .. Cont.</a:t>
            </a:r>
          </a:p>
          <a:p>
            <a:r>
              <a:rPr lang="en-US" sz="2400" dirty="0" smtClean="0">
                <a:latin typeface="Comic Sans MS" pitchFamily="66" charset="0"/>
              </a:rPr>
              <a:t>Shift in Reference Planes</a:t>
            </a:r>
          </a:p>
          <a:p>
            <a:r>
              <a:rPr lang="en-US" sz="2400" dirty="0" smtClean="0">
                <a:latin typeface="Comic Sans MS" pitchFamily="66" charset="0"/>
              </a:rPr>
              <a:t>Power Waves and Generalized Scattering Parameters</a:t>
            </a:r>
          </a:p>
          <a:p>
            <a:r>
              <a:rPr lang="en-US" sz="2400" dirty="0" smtClean="0">
                <a:latin typeface="Comic Sans MS" pitchFamily="66" charset="0"/>
              </a:rPr>
              <a:t>THE TRANSMISSION (ABCD) MATRIX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499350" cy="94456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itchFamily="66" charset="0"/>
              </a:rPr>
              <a:t>S matrix .. Cont.</a:t>
            </a:r>
            <a:br>
              <a:rPr lang="en-US" sz="4400" dirty="0" smtClean="0">
                <a:latin typeface="Comic Sans MS" pitchFamily="66" charset="0"/>
              </a:rPr>
            </a:br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066800"/>
            <a:ext cx="46196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581400"/>
            <a:ext cx="26098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495800"/>
            <a:ext cx="4686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105400"/>
            <a:ext cx="33623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562600"/>
            <a:ext cx="3086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6096000"/>
            <a:ext cx="3038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6553200" y="4267200"/>
            <a:ext cx="2133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Plz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check in ref. for details</a:t>
            </a:r>
            <a:endParaRPr lang="ar-EG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mic Sans MS" pitchFamily="66" charset="0"/>
              </a:rPr>
              <a:t>S matrix .. Cont.</a:t>
            </a:r>
            <a:br>
              <a:rPr lang="en-US" sz="4000" dirty="0" smtClean="0">
                <a:latin typeface="Comic Sans MS" pitchFamily="66" charset="0"/>
              </a:rPr>
            </a:br>
            <a:endParaRPr lang="ar-E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23241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3145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505200"/>
            <a:ext cx="36576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953000"/>
            <a:ext cx="334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5562600"/>
            <a:ext cx="299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6172200"/>
            <a:ext cx="1104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itchFamily="66" charset="0"/>
              </a:rPr>
              <a:t>S matrix .. Cont.</a:t>
            </a:r>
            <a:br>
              <a:rPr lang="en-US" sz="4400" dirty="0" smtClean="0">
                <a:latin typeface="Comic Sans MS" pitchFamily="66" charset="0"/>
              </a:rPr>
            </a:br>
            <a:endParaRPr lang="ar-E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63817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81400"/>
            <a:ext cx="26003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0800000">
            <a:off x="5334000" y="28956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00800" y="2590800"/>
            <a:ext cx="1752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Lossless Network</a:t>
            </a:r>
            <a:endParaRPr lang="ar-EG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3362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724400"/>
            <a:ext cx="1524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5181600"/>
            <a:ext cx="26765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6019800"/>
            <a:ext cx="1447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Shift in Reference Planes</a:t>
            </a:r>
            <a:endParaRPr lang="ar-E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64770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715000"/>
            <a:ext cx="18192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715000"/>
            <a:ext cx="16002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Shift in Reference Planes cont.</a:t>
            </a:r>
            <a:endParaRPr lang="ar-E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59340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505200"/>
            <a:ext cx="6400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953000"/>
            <a:ext cx="571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Power Waves and Generalized Scattering Parameters</a:t>
            </a:r>
            <a:endParaRPr lang="ar-E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19907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362200"/>
            <a:ext cx="1571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>
            <a:off x="4419600" y="2667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343400"/>
            <a:ext cx="60102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waves</a:t>
            </a:r>
            <a:endParaRPr lang="ar-EG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52673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895600"/>
            <a:ext cx="14954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895600"/>
            <a:ext cx="1704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4343400" y="33528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267200"/>
            <a:ext cx="6076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5715000"/>
            <a:ext cx="32099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841</TotalTime>
  <Words>86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Microwave Devices E511</vt:lpstr>
      <vt:lpstr>Agenda </vt:lpstr>
      <vt:lpstr>S matrix .. Cont. </vt:lpstr>
      <vt:lpstr>S matrix .. Cont. </vt:lpstr>
      <vt:lpstr>S matrix .. Cont. </vt:lpstr>
      <vt:lpstr>Shift in Reference Planes</vt:lpstr>
      <vt:lpstr>Shift in Reference Planes cont.</vt:lpstr>
      <vt:lpstr>Power Waves and Generalized Scattering Parameters</vt:lpstr>
      <vt:lpstr>Power waves</vt:lpstr>
      <vt:lpstr>THE TRANSMISSION (ABCD) MATRIX</vt:lpstr>
      <vt:lpstr>THE TRANSMISSION (ABCD) MATRIX ….. Cont.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74</cp:revision>
  <dcterms:created xsi:type="dcterms:W3CDTF">2012-09-19T18:03:13Z</dcterms:created>
  <dcterms:modified xsi:type="dcterms:W3CDTF">2012-11-01T22:25:15Z</dcterms:modified>
</cp:coreProperties>
</file>